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7" r:id="rId3"/>
    <p:sldId id="271" r:id="rId4"/>
    <p:sldId id="268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72" r:id="rId27"/>
    <p:sldId id="274" r:id="rId28"/>
    <p:sldId id="275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4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2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0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2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6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F9E27-9D80-4E44-99CE-078C13B59E0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441F1-AA7D-1E49-9670-85732928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934" y="2347415"/>
            <a:ext cx="107285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Advantages of Dimensionality Reduction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 helps in data compression, and hence reduced storage space.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 reduces computation 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Helps to remove noise so that we can improve the performance of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 also helps remove redundant features, if any.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</a:b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667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64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5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27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978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9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94" y="477672"/>
            <a:ext cx="10058400" cy="57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058400" cy="64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3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9" y="612254"/>
            <a:ext cx="10058400" cy="56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0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" y="327546"/>
            <a:ext cx="10058400" cy="58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1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84" y="668740"/>
            <a:ext cx="10058400" cy="58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9" y="611306"/>
            <a:ext cx="10058400" cy="5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910" y="2279177"/>
            <a:ext cx="11619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Disadvantages of Dimensionality Reduction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It may lead to some amount of data loss.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PCA tends to find linear correlations between variables, which is sometimes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 undesirable.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PCA fails in cases where mean and covariance are not enough to define datasets.</a:t>
            </a:r>
          </a:p>
        </p:txBody>
      </p:sp>
    </p:spTree>
    <p:extLst>
      <p:ext uri="{BB962C8B-B14F-4D97-AF65-F5344CB8AC3E}">
        <p14:creationId xmlns:p14="http://schemas.microsoft.com/office/powerpoint/2010/main" val="36086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50" y="687506"/>
            <a:ext cx="10058400" cy="54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6" y="899236"/>
            <a:ext cx="10058400" cy="53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3" y="671015"/>
            <a:ext cx="10058400" cy="53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59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0" y="464024"/>
            <a:ext cx="10058400" cy="59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5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" y="532262"/>
            <a:ext cx="10058400" cy="61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08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33118" y="3055296"/>
            <a:ext cx="8221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smtClean="0">
                <a:latin typeface="Avenir Book" charset="0"/>
                <a:ea typeface="Avenir Book" charset="0"/>
                <a:cs typeface="Avenir Book" charset="0"/>
              </a:rPr>
              <a:t>Let Implement PCA From Scratch Using Python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51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92" y="1782928"/>
            <a:ext cx="10058400" cy="37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31" y="0"/>
            <a:ext cx="9001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5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30910" cy="2681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9661"/>
            <a:ext cx="10830910" cy="38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2987" y="2918819"/>
            <a:ext cx="8221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smtClean="0">
                <a:latin typeface="Avenir Book" charset="0"/>
                <a:ea typeface="Avenir Book" charset="0"/>
                <a:cs typeface="Avenir Book" charset="0"/>
              </a:rPr>
              <a:t>Summarize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4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7098" y="3070746"/>
            <a:ext cx="6152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Different types of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Dimensionality Reduction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</a:b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30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0545" y="598700"/>
            <a:ext cx="82215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Avenir Book" charset="0"/>
                <a:ea typeface="Avenir Book" charset="0"/>
                <a:cs typeface="Avenir Book" charset="0"/>
              </a:rPr>
              <a:t>Linear Dimensionality Reduction Methods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PCA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Factor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LDA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b="1" i="1" dirty="0" smtClean="0">
                <a:latin typeface="Avenir Book" charset="0"/>
                <a:ea typeface="Avenir Book" charset="0"/>
                <a:cs typeface="Avenir Book" charset="0"/>
              </a:rPr>
              <a:t>Non Linear Dimensionality Reduction Methods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MDS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t-SNE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HLLE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Spectral Embedding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400" dirty="0" smtClean="0"/>
          </a:p>
          <a:p>
            <a:r>
              <a:rPr lang="en-US" sz="2400" b="1" i="1" dirty="0" smtClean="0">
                <a:latin typeface="Avenir Book" charset="0"/>
                <a:ea typeface="Avenir Book" charset="0"/>
                <a:cs typeface="Avenir Book" charset="0"/>
              </a:rPr>
              <a:t>Other techniques like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Auto encoders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Missing value ratio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Low variance filter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0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3" y="2204872"/>
            <a:ext cx="6070600" cy="4216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414821" y="-283359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Avenir Book" charset="0"/>
                <a:ea typeface="Avenir Book" charset="0"/>
                <a:cs typeface="Avenir Book" charset="0"/>
              </a:rPr>
              <a:t>PCA </a:t>
            </a:r>
            <a:r>
              <a:rPr lang="mr-IN" sz="5400" b="1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5400" b="1" dirty="0" smtClean="0">
                <a:latin typeface="Avenir Book" charset="0"/>
                <a:ea typeface="Avenir Book" charset="0"/>
                <a:cs typeface="Avenir Book" charset="0"/>
              </a:rPr>
              <a:t> Principal Component Analysis</a:t>
            </a:r>
            <a:endParaRPr lang="en-US" sz="5400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" y="545910"/>
            <a:ext cx="10058400" cy="58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0" y="532263"/>
            <a:ext cx="10058400" cy="58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2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0"/>
            <a:ext cx="8304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135</Words>
  <Application>Microsoft Macintosh PowerPoint</Application>
  <PresentationFormat>Widescreen</PresentationFormat>
  <Paragraphs>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PCA – 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</dc:title>
  <dc:creator>Developer</dc:creator>
  <cp:lastModifiedBy>Developer</cp:lastModifiedBy>
  <cp:revision>13</cp:revision>
  <dcterms:created xsi:type="dcterms:W3CDTF">2021-03-02T02:27:45Z</dcterms:created>
  <dcterms:modified xsi:type="dcterms:W3CDTF">2021-03-09T03:24:33Z</dcterms:modified>
</cp:coreProperties>
</file>